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BDB4-5009-475E-B750-49572BEE3483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EDB4236-7509-4754-A756-20C2390E1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20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BDB4-5009-475E-B750-49572BEE3483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B4236-7509-4754-A756-20C2390E1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55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BDB4-5009-475E-B750-49572BEE3483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EDB4236-7509-4754-A756-20C2390E1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353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BDB4-5009-475E-B750-49572BEE3483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EDB4236-7509-4754-A756-20C2390E1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76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BDB4-5009-475E-B750-49572BEE3483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EDB4236-7509-4754-A756-20C2390E1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065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BDB4-5009-475E-B750-49572BEE3483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B4236-7509-4754-A756-20C2390E1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151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BDB4-5009-475E-B750-49572BEE3483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B4236-7509-4754-A756-20C2390E1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685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BDB4-5009-475E-B750-49572BEE3483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B4236-7509-4754-A756-20C2390E1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BDB4-5009-475E-B750-49572BEE3483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EDB4236-7509-4754-A756-20C2390E1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45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BDB4-5009-475E-B750-49572BEE3483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EDB4236-7509-4754-A756-20C2390E1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567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BDB4-5009-475E-B750-49572BEE3483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EDB4236-7509-4754-A756-20C2390E1A2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0306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BDB4-5009-475E-B750-49572BEE3483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EDB4236-7509-4754-A756-20C2390E1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178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BDB4-5009-475E-B750-49572BEE3483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EDB4236-7509-4754-A756-20C2390E1A2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18152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BDB4-5009-475E-B750-49572BEE3483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EDB4236-7509-4754-A756-20C2390E1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531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BDB4-5009-475E-B750-49572BEE3483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B4236-7509-4754-A756-20C2390E1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394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BDB4-5009-475E-B750-49572BEE3483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B4236-7509-4754-A756-20C2390E1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726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1BDB4-5009-475E-B750-49572BEE3483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EDB4236-7509-4754-A756-20C2390E1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992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8175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18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Шайхетдинова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Люция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Рашидовна- участник регионального этапа</a:t>
            </a:r>
            <a:b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Всероссийского конкурса «Учитель года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России»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Республике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Татарстан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69" y="1523425"/>
            <a:ext cx="2706550" cy="3608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42" y="3050770"/>
            <a:ext cx="4575180" cy="3433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919" y="3050770"/>
            <a:ext cx="4577543" cy="3433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3386" y="1279845"/>
            <a:ext cx="2789350" cy="157237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8072" y="1205029"/>
            <a:ext cx="2804234" cy="15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8320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6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Century Gothic</vt:lpstr>
      <vt:lpstr>Times New Roman</vt:lpstr>
      <vt:lpstr>Wingdings 3</vt:lpstr>
      <vt:lpstr>Легкий дым</vt:lpstr>
      <vt:lpstr>Шайхетдинова Люция Рашидовна- участник регионального этапа  Всероссийского конкурса «Учитель года России» в Республике Татарстан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Шайхетдинова Люция Рашидовна- участник регионального этапа  Всероссийского конкурса «Учитель года России» в Республике Татарстан </dc:title>
  <dc:creator>Пользователь</dc:creator>
  <cp:lastModifiedBy>Пользователь</cp:lastModifiedBy>
  <cp:revision>1</cp:revision>
  <dcterms:created xsi:type="dcterms:W3CDTF">2023-03-24T05:31:39Z</dcterms:created>
  <dcterms:modified xsi:type="dcterms:W3CDTF">2023-03-24T05:32:52Z</dcterms:modified>
</cp:coreProperties>
</file>